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Christmas Word Problems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C15C67-68F1-2E85-3EDD-1D7E32AF89EC}"/>
              </a:ext>
            </a:extLst>
          </p:cNvPr>
          <p:cNvSpPr txBox="1"/>
          <p:nvPr/>
        </p:nvSpPr>
        <p:spPr>
          <a:xfrm>
            <a:off x="282388" y="919927"/>
            <a:ext cx="6293223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Snowy Days: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there are 15 days until Christmas, and it snows on 1/3 of those days, how many days will it snow?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Parade: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Christmas parade, there are 4 floats, and each float has 4 penguins. How many penguins are there in the parade?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Holiday Decorations: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Johnson family decorated their house with 20 holiday lights and 4 wreaths. How many decorations do they have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Santa's Sack: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Santa's sack has 50 toys. If he gives away 1/4 of them, how many toys are left in the sack?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Choir: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10 students in the school choir. If each student sings 1 song, how many songs will the choir sing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North Pole Temperature: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temperature at the North Pole is -6 degrees Celsius. If it rises by 2 degrees, what is the new temperature?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Gift Wrapping: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Mrs. Garcia wrapped 6 gifts each day for a week. How many gifts did she wrap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Cards: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Emily wrote 3 Christmas cards each day for a week. How many Christmas cards did she write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Penguin Parade: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Christmas parade, there are 3 floats, and each float has 2 penguins. How many penguins are there in the parade?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Candy Canes: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Tom has 24 candy canes. If he wants to share them equally among his 6 friends, how many candy canes will each friend get?</a:t>
            </a:r>
          </a:p>
        </p:txBody>
      </p:sp>
    </p:spTree>
    <p:extLst>
      <p:ext uri="{BB962C8B-B14F-4D97-AF65-F5344CB8AC3E}">
        <p14:creationId xmlns:p14="http://schemas.microsoft.com/office/powerpoint/2010/main" val="2415971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Christmas Word Problems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67EB7A-0FC7-2980-F7B7-459355D24682}"/>
              </a:ext>
            </a:extLst>
          </p:cNvPr>
          <p:cNvSpPr txBox="1"/>
          <p:nvPr/>
        </p:nvSpPr>
        <p:spPr>
          <a:xfrm>
            <a:off x="382772" y="935665"/>
            <a:ext cx="59117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374151"/>
                </a:solidFill>
                <a:latin typeface="Söhne"/>
              </a:rPr>
              <a:t>Answers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5 days of snow.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16 penguins.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24 decorations.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37 toys left.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10 songs.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-4 degrees Celsius.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42 gifts.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21 Christmas cards.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6 penguins.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4 candy canes each.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77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326</Words>
  <Application>Microsoft Macintosh PowerPoint</Application>
  <PresentationFormat>A4 Paper (210x297 mm)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Söhne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13</cp:revision>
  <dcterms:created xsi:type="dcterms:W3CDTF">2022-02-01T11:05:46Z</dcterms:created>
  <dcterms:modified xsi:type="dcterms:W3CDTF">2023-12-04T18:48:18Z</dcterms:modified>
</cp:coreProperties>
</file>